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7" autoAdjust="0"/>
    <p:restoredTop sz="96247" autoAdjust="0"/>
  </p:normalViewPr>
  <p:slideViewPr>
    <p:cSldViewPr>
      <p:cViewPr>
        <p:scale>
          <a:sx n="100" d="100"/>
          <a:sy n="100" d="100"/>
        </p:scale>
        <p:origin x="2472" y="-84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ather Carelli" userId="87345da8d8d0e2ae" providerId="LiveId" clId="{80DB5D6A-B7BB-4921-85A9-4116D2807AFC}"/>
    <pc:docChg chg="custSel modSld">
      <pc:chgData name="Heather Carelli" userId="87345da8d8d0e2ae" providerId="LiveId" clId="{80DB5D6A-B7BB-4921-85A9-4116D2807AFC}" dt="2024-01-26T15:09:35.699" v="124" actId="20577"/>
      <pc:docMkLst>
        <pc:docMk/>
      </pc:docMkLst>
      <pc:sldChg chg="modSp mod">
        <pc:chgData name="Heather Carelli" userId="87345da8d8d0e2ae" providerId="LiveId" clId="{80DB5D6A-B7BB-4921-85A9-4116D2807AFC}" dt="2024-01-26T15:09:35.699" v="124" actId="20577"/>
        <pc:sldMkLst>
          <pc:docMk/>
          <pc:sldMk cId="2133300119" sldId="256"/>
        </pc:sldMkLst>
        <pc:spChg chg="mod">
          <ac:chgData name="Heather Carelli" userId="87345da8d8d0e2ae" providerId="LiveId" clId="{80DB5D6A-B7BB-4921-85A9-4116D2807AFC}" dt="2024-01-26T15:09:35.699" v="124" actId="20577"/>
          <ac:spMkLst>
            <pc:docMk/>
            <pc:sldMk cId="2133300119" sldId="256"/>
            <ac:spMk id="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2362200" cy="14869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71800" y="228600"/>
            <a:ext cx="350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latin typeface="FrankRuehl" pitchFamily="34" charset="-79"/>
                <a:cs typeface="FrankRuehl" pitchFamily="34" charset="-79"/>
              </a:rPr>
              <a:t>Grooming, Dayplay &amp; Sleepovers</a:t>
            </a:r>
            <a:br>
              <a:rPr lang="en-US" sz="2800" b="1" dirty="0">
                <a:latin typeface="FrankRuehl" pitchFamily="34" charset="-79"/>
                <a:cs typeface="FrankRuehl" pitchFamily="34" charset="-79"/>
              </a:rPr>
            </a:br>
            <a:endParaRPr lang="en-US" sz="2800" b="1" dirty="0"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134748"/>
            <a:ext cx="57912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/>
              <a:t>220 Chandler Road  Palm Bay, FL 32907 </a:t>
            </a:r>
            <a:br>
              <a:rPr lang="en-US" sz="1100" dirty="0"/>
            </a:br>
            <a:r>
              <a:rPr lang="en-US" sz="1100" dirty="0"/>
              <a:t>Phone: 321 728-2200  Fax: 321 396-7655</a:t>
            </a:r>
          </a:p>
          <a:p>
            <a:pPr algn="r"/>
            <a:r>
              <a:rPr lang="en-US" sz="1100" dirty="0"/>
              <a:t>info@paradisefordogs.com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1964" y="2621745"/>
            <a:ext cx="634439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Hours of Operation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Monday – Friday: 7 am – 10 am Drop-off. Closed from 12n-1 pm. 1 pm – 6:30 pm Pick-up only.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Saturday: 7 am – 10 am Drop-off. Closed from 12n-1 pm. 1 pm – 5 pm Pick-up only.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Sunday: 3 pm – 5 pm pick-up only.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Closed: Thanksgiving &amp; Christmas. Close at 5 pm all other holidays</a:t>
            </a:r>
            <a:br>
              <a:rPr lang="en-US" sz="1200" dirty="0"/>
            </a:br>
            <a:endParaRPr lang="en-US" sz="1200" dirty="0"/>
          </a:p>
          <a:p>
            <a:r>
              <a:rPr lang="en-US" sz="1200" b="1" dirty="0"/>
              <a:t>Requirements for Dogs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All dogs must come in for an initial half day of daycare to make sure they get along.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Up-to-date vaccinations including Rabies, Distemper, and Bordetella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Puppies must have 2</a:t>
            </a:r>
            <a:r>
              <a:rPr lang="en-US" sz="1200" baseline="30000" dirty="0"/>
              <a:t>nd</a:t>
            </a:r>
            <a:r>
              <a:rPr lang="en-US" sz="1200" dirty="0"/>
              <a:t> round shots and be spayed or neutered after 6 months of age</a:t>
            </a:r>
            <a:br>
              <a:rPr lang="en-US" sz="1200" dirty="0"/>
            </a:br>
            <a:endParaRPr lang="en-US" sz="1200" dirty="0"/>
          </a:p>
          <a:p>
            <a:r>
              <a:rPr lang="en-US" sz="1200" b="1" dirty="0"/>
              <a:t>Daycare Rates: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Full Day: $26, each additional dog - $24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Half Day 4 hours or less: $23. each additional dog $23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200" dirty="0"/>
          </a:p>
          <a:p>
            <a:r>
              <a:rPr lang="en-US" sz="1200" b="1" dirty="0"/>
              <a:t>Boarding Rates: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Nightly rate: $48 Each additional dog $46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Monthly rate available upon request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Pick-up days –  if you would like your dog to stay past 11 am we can add  half-day of daycare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If your dog is getting a bath, and will stay all day, we can add  half-day of daycare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Otherwise, we will arrange a pick-up time with you with no charge for daycare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Please bring two meals per day packaged individually.  PLEASE! Do not mix medications or supplements </a:t>
            </a:r>
            <a:r>
              <a:rPr lang="en-US" sz="1200"/>
              <a:t>in food!</a:t>
            </a:r>
            <a:br>
              <a:rPr lang="en-US" sz="1200" dirty="0"/>
            </a:br>
            <a:endParaRPr lang="en-US" sz="1200" dirty="0"/>
          </a:p>
          <a:p>
            <a:r>
              <a:rPr lang="en-US" sz="1200" b="1" dirty="0"/>
              <a:t>Grooming / Bathing: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Bathing includes, nails, ears, shampoo, glands (if requested), and partial dry.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Grooming rates vary depending on breed, length of hair, and condition of the coat. Please call for an appointment and specific rates.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There will be an extra charge for de-matting or the necessity to pre-shave.  De-matting will be done at our discretion</a:t>
            </a:r>
            <a:br>
              <a:rPr lang="en-US" sz="1200" dirty="0"/>
            </a:br>
            <a:endParaRPr lang="en-US" sz="1200" dirty="0"/>
          </a:p>
          <a:p>
            <a:r>
              <a:rPr lang="en-US" sz="1200" b="1" dirty="0"/>
              <a:t>Additional Grooming Services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Nails &amp; Ears $20 - $25 based on size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De-shed or Brushout: rates vary depending on breed, length of hair, and condition of coat.</a:t>
            </a:r>
          </a:p>
          <a:p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81964" y="1861412"/>
            <a:ext cx="629407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Welcome to Paradise Dog Resort! No crates, No cages!</a:t>
            </a:r>
          </a:p>
          <a:p>
            <a:pPr algn="ctr"/>
            <a:r>
              <a:rPr lang="en-US" sz="1200" dirty="0"/>
              <a:t>We let dogs act like dogs! They run, play, and socialize in a safe, stress-free, fun environment.</a:t>
            </a:r>
            <a:br>
              <a:rPr lang="en-US" sz="1200" dirty="0"/>
            </a:br>
            <a:r>
              <a:rPr lang="en-US" sz="1200" dirty="0"/>
              <a:t>And they get lots of love and attention</a:t>
            </a:r>
          </a:p>
        </p:txBody>
      </p:sp>
    </p:spTree>
    <p:extLst>
      <p:ext uri="{BB962C8B-B14F-4D97-AF65-F5344CB8AC3E}">
        <p14:creationId xmlns:p14="http://schemas.microsoft.com/office/powerpoint/2010/main" val="2133300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4830</TotalTime>
  <Words>420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FrankRuehl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</dc:creator>
  <cp:lastModifiedBy>Heather Carelli</cp:lastModifiedBy>
  <cp:revision>14</cp:revision>
  <cp:lastPrinted>2024-01-24T13:57:35Z</cp:lastPrinted>
  <dcterms:created xsi:type="dcterms:W3CDTF">2006-08-16T00:00:00Z</dcterms:created>
  <dcterms:modified xsi:type="dcterms:W3CDTF">2024-01-26T15:09:35Z</dcterms:modified>
</cp:coreProperties>
</file>